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706D-9F6D-4A97-BD65-0BD2C3C5A234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69B17D-4DFA-457B-8A8B-1381BF0B216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706D-9F6D-4A97-BD65-0BD2C3C5A234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B17D-4DFA-457B-8A8B-1381BF0B21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706D-9F6D-4A97-BD65-0BD2C3C5A234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B17D-4DFA-457B-8A8B-1381BF0B21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3A7706D-9F6D-4A97-BD65-0BD2C3C5A234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C69B17D-4DFA-457B-8A8B-1381BF0B216C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706D-9F6D-4A97-BD65-0BD2C3C5A234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69B17D-4DFA-457B-8A8B-1381BF0B216C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3A7706D-9F6D-4A97-BD65-0BD2C3C5A234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C69B17D-4DFA-457B-8A8B-1381BF0B216C}" type="slidenum">
              <a:rPr lang="ru-RU" smtClean="0"/>
              <a:t>‹#›</a:t>
            </a:fld>
            <a:endParaRPr lang="ru-RU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3A7706D-9F6D-4A97-BD65-0BD2C3C5A234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C69B17D-4DFA-457B-8A8B-1381BF0B216C}" type="slidenum">
              <a:rPr lang="ru-RU" smtClean="0"/>
              <a:t>‹#›</a:t>
            </a:fld>
            <a:endParaRPr lang="ru-RU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706D-9F6D-4A97-BD65-0BD2C3C5A234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69B17D-4DFA-457B-8A8B-1381BF0B216C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706D-9F6D-4A97-BD65-0BD2C3C5A234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69B17D-4DFA-457B-8A8B-1381BF0B216C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3A7706D-9F6D-4A97-BD65-0BD2C3C5A234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C69B17D-4DFA-457B-8A8B-1381BF0B216C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3A7706D-9F6D-4A97-BD65-0BD2C3C5A234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C69B17D-4DFA-457B-8A8B-1381BF0B216C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B3A7706D-9F6D-4A97-BD65-0BD2C3C5A234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AC69B17D-4DFA-457B-8A8B-1381BF0B216C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784976" cy="1531640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ЧТО ТАКОЕ СПАЙС?</a:t>
            </a:r>
            <a:endParaRPr lang="ru-RU" sz="6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132855"/>
            <a:ext cx="8927039" cy="4631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449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52426" y="1052736"/>
            <a:ext cx="8540054" cy="513470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500" i="1" dirty="0" smtClean="0"/>
              <a:t>Здравствуйте</a:t>
            </a:r>
            <a:r>
              <a:rPr lang="ru-RU" sz="2500" i="1" dirty="0"/>
              <a:t>.</a:t>
            </a:r>
            <a:br>
              <a:rPr lang="ru-RU" sz="2500" i="1" dirty="0"/>
            </a:br>
            <a:r>
              <a:rPr lang="ru-RU" sz="2500" i="1" dirty="0"/>
              <a:t/>
            </a:r>
            <a:br>
              <a:rPr lang="ru-RU" sz="2500" i="1" dirty="0"/>
            </a:br>
            <a:r>
              <a:rPr lang="ru-RU" sz="2500" i="1" dirty="0"/>
              <a:t>Четыре дня назад в компании покурила </a:t>
            </a:r>
            <a:r>
              <a:rPr lang="ru-RU" sz="2500" b="1" i="1" dirty="0"/>
              <a:t>спайс</a:t>
            </a:r>
            <a:r>
              <a:rPr lang="ru-RU" sz="2500" i="1" dirty="0"/>
              <a:t>.</a:t>
            </a:r>
            <a:br>
              <a:rPr lang="ru-RU" sz="2500" i="1" dirty="0"/>
            </a:br>
            <a:r>
              <a:rPr lang="ru-RU" sz="2500" i="1" dirty="0"/>
              <a:t/>
            </a:r>
            <a:br>
              <a:rPr lang="ru-RU" sz="2500" i="1" dirty="0"/>
            </a:br>
            <a:r>
              <a:rPr lang="ru-RU" sz="2500" i="1" dirty="0"/>
              <a:t>Сначала было очень хорошо и весело. А потом все веселое закончилось, мне стало страшно и мне показалось что я умерла.</a:t>
            </a:r>
            <a:br>
              <a:rPr lang="ru-RU" sz="2500" i="1" dirty="0"/>
            </a:br>
            <a:r>
              <a:rPr lang="ru-RU" sz="2500" i="1" dirty="0"/>
              <a:t/>
            </a:r>
            <a:br>
              <a:rPr lang="ru-RU" sz="2500" i="1" dirty="0"/>
            </a:br>
            <a:r>
              <a:rPr lang="ru-RU" sz="2500" i="1" dirty="0"/>
              <a:t>Это состояние длится по сей день и я не знаю что делать.</a:t>
            </a:r>
            <a:br>
              <a:rPr lang="ru-RU" sz="2500" i="1" dirty="0"/>
            </a:br>
            <a:r>
              <a:rPr lang="ru-RU" sz="2500" i="1" dirty="0"/>
              <a:t/>
            </a:r>
            <a:br>
              <a:rPr lang="ru-RU" sz="2500" i="1" dirty="0"/>
            </a:br>
            <a:r>
              <a:rPr lang="ru-RU" sz="2500" i="1" dirty="0"/>
              <a:t>Скажите пожалуйста, что со мной случилось и что мне делать и когда это закончится? </a:t>
            </a:r>
            <a:endParaRPr lang="ru-RU" sz="2500" i="1" dirty="0" smtClean="0"/>
          </a:p>
          <a:p>
            <a:pPr algn="r"/>
            <a:r>
              <a:rPr lang="ru-RU" sz="2500" i="1" dirty="0" smtClean="0"/>
              <a:t>Лена</a:t>
            </a:r>
            <a:r>
              <a:rPr lang="ru-RU" sz="2500" i="1" dirty="0"/>
              <a:t>.</a:t>
            </a:r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18969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856984" cy="6570729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161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52426" y="260648"/>
            <a:ext cx="8396038" cy="5926792"/>
          </a:xfrm>
        </p:spPr>
        <p:txBody>
          <a:bodyPr>
            <a:noAutofit/>
          </a:bodyPr>
          <a:lstStyle/>
          <a:p>
            <a:pPr algn="ctr"/>
            <a:r>
              <a:rPr lang="ru-RU" sz="2600" dirty="0"/>
              <a:t>Сегодня во многих интернет-магазинах появилась </a:t>
            </a:r>
            <a:r>
              <a:rPr lang="ru-RU" sz="2800" b="1" u="sng" dirty="0"/>
              <a:t>новая травяная смесь, называемая спайсом. </a:t>
            </a:r>
            <a:r>
              <a:rPr lang="ru-RU" sz="2600" dirty="0"/>
              <a:t>Изначально эта смесь относилась к благовониям. Некоторое время спустя люди начали ее курить, даже не представляя, что такое спайс и какой вред он наносит организму. </a:t>
            </a:r>
            <a:endParaRPr lang="ru-RU" sz="2600" dirty="0" smtClean="0"/>
          </a:p>
          <a:p>
            <a:pPr algn="ctr"/>
            <a:r>
              <a:rPr lang="ru-RU" sz="2600" dirty="0" smtClean="0"/>
              <a:t>В </a:t>
            </a:r>
            <a:r>
              <a:rPr lang="ru-RU" sz="2600" dirty="0"/>
              <a:t>Европе эта смесь появилась в 2004-06 годах. Тогда она абсолютно легально продавалась не только через Интернет, но и в обычных магазинах. Запрет на нее в большинстве европейских стран вошел в силу только к 2009 году. Тогда же запретили продавать эту курительную смесь и в России, однако интернет-магазины по-прежнему продолжают ею торговать. 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297800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467544" y="260648"/>
            <a:ext cx="8352928" cy="6408712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Состав спайса не так безобиден, как кажется на первый взгляд. </a:t>
            </a:r>
            <a:endParaRPr lang="ru-RU" sz="2400" dirty="0" smtClean="0"/>
          </a:p>
          <a:p>
            <a:pPr algn="ctr"/>
            <a:r>
              <a:rPr lang="ru-RU" sz="2400" dirty="0" smtClean="0"/>
              <a:t>Мы </a:t>
            </a:r>
            <a:r>
              <a:rPr lang="ru-RU" sz="2400" dirty="0"/>
              <a:t>привыкли считать, что в природе нет вредных для человека трав, однако растения, входящие в состав смеси, отнюдь не полезные тысячелистник или ромашка. </a:t>
            </a:r>
            <a:endParaRPr lang="ru-RU" sz="2400" dirty="0" smtClean="0"/>
          </a:p>
          <a:p>
            <a:pPr algn="ctr"/>
            <a:r>
              <a:rPr lang="ru-RU" sz="2400" dirty="0" err="1" smtClean="0"/>
              <a:t>Микс</a:t>
            </a:r>
            <a:r>
              <a:rPr lang="ru-RU" sz="2400" dirty="0" smtClean="0"/>
              <a:t> </a:t>
            </a:r>
            <a:r>
              <a:rPr lang="ru-RU" sz="2400" dirty="0"/>
              <a:t>содержит </a:t>
            </a:r>
            <a:r>
              <a:rPr lang="ru-RU" sz="2400" b="1" dirty="0"/>
              <a:t>львиный хвост, розовый и голубой лотос, </a:t>
            </a:r>
            <a:r>
              <a:rPr lang="ru-RU" sz="2400" b="1" dirty="0" err="1"/>
              <a:t>бейбин</a:t>
            </a:r>
            <a:r>
              <a:rPr lang="ru-RU" sz="2400" b="1" dirty="0"/>
              <a:t>, карликовый </a:t>
            </a:r>
            <a:r>
              <a:rPr lang="ru-RU" sz="2400" b="1" dirty="0" err="1"/>
              <a:t>шлемник</a:t>
            </a:r>
            <a:r>
              <a:rPr lang="ru-RU" sz="2400" b="1" dirty="0"/>
              <a:t> и другие растения. </a:t>
            </a:r>
            <a:r>
              <a:rPr lang="ru-RU" sz="2400" dirty="0"/>
              <a:t>Покупаясь на красивые и звучные названия, люди не подозревают, что во всех этих растениях содержаться </a:t>
            </a:r>
            <a:r>
              <a:rPr lang="ru-RU" sz="2400" b="1" u="sng" dirty="0"/>
              <a:t>очень сильные галлюциногенные вещества.</a:t>
            </a:r>
            <a:r>
              <a:rPr lang="ru-RU" sz="2400" dirty="0"/>
              <a:t> </a:t>
            </a:r>
            <a:endParaRPr lang="ru-RU" sz="2400" dirty="0" smtClean="0"/>
          </a:p>
          <a:p>
            <a:pPr algn="ctr"/>
            <a:r>
              <a:rPr lang="ru-RU" sz="2400" dirty="0" smtClean="0"/>
              <a:t>В </a:t>
            </a:r>
            <a:r>
              <a:rPr lang="ru-RU" sz="2400" dirty="0"/>
              <a:t>Азии и Южной Америке, откуда родом эти травы, они с давних пор использовались местными жителями как легкие наркотики, наподобие марихуаны. </a:t>
            </a:r>
            <a:endParaRPr lang="ru-RU" sz="2400" dirty="0" smtClean="0"/>
          </a:p>
          <a:p>
            <a:pPr algn="ctr"/>
            <a:r>
              <a:rPr lang="ru-RU" sz="2400" dirty="0" smtClean="0"/>
              <a:t>В </a:t>
            </a:r>
            <a:r>
              <a:rPr lang="ru-RU" sz="2400" dirty="0"/>
              <a:t>совокупности же они оказывают гораздо более губительный эффект на организм человека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72562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23528" y="332656"/>
            <a:ext cx="8568952" cy="6120680"/>
          </a:xfrm>
        </p:spPr>
        <p:txBody>
          <a:bodyPr>
            <a:noAutofit/>
          </a:bodyPr>
          <a:lstStyle/>
          <a:p>
            <a:pPr algn="ctr"/>
            <a:r>
              <a:rPr lang="ru-RU" sz="2000" dirty="0"/>
              <a:t>И</a:t>
            </a:r>
            <a:r>
              <a:rPr lang="ru-RU" sz="2000" dirty="0" smtClean="0"/>
              <a:t>з </a:t>
            </a:r>
            <a:r>
              <a:rPr lang="ru-RU" sz="2000" dirty="0"/>
              <a:t>легких яд проникает прямо в кровь, удар приходится на весь организм в целом. Большую часть яда как губка впитывает в себя печень. Резко сужаются капилляры головного мозга, пытаясь не пропустить наркотик к «центральному процессору», в результате чего мозг плохо снабжается кислородом и начинают отмирать нервные клетки. </a:t>
            </a:r>
            <a:endParaRPr lang="ru-RU" sz="2000" dirty="0" smtClean="0"/>
          </a:p>
          <a:p>
            <a:pPr algn="ctr"/>
            <a:r>
              <a:rPr lang="ru-RU" sz="2000" dirty="0"/>
              <a:t>Юноши, несколько лет подряд употребляющие курительную смесь, становятся безнадежными импотентами. </a:t>
            </a:r>
            <a:endParaRPr lang="ru-RU" sz="2000" dirty="0" smtClean="0"/>
          </a:p>
          <a:p>
            <a:pPr algn="ctr"/>
            <a:r>
              <a:rPr lang="ru-RU" sz="2000" dirty="0" smtClean="0"/>
              <a:t>Еще </a:t>
            </a:r>
            <a:r>
              <a:rPr lang="ru-RU" sz="2000" dirty="0"/>
              <a:t>ужаснее она действует на </a:t>
            </a:r>
            <a:r>
              <a:rPr lang="ru-RU" sz="2000" dirty="0" smtClean="0"/>
              <a:t>девушек - неизлечимому бесплодию. </a:t>
            </a:r>
          </a:p>
          <a:p>
            <a:pPr algn="ctr"/>
            <a:r>
              <a:rPr lang="ru-RU" sz="2000" dirty="0" smtClean="0"/>
              <a:t>Страдает </a:t>
            </a:r>
            <a:r>
              <a:rPr lang="ru-RU" sz="2000" dirty="0"/>
              <a:t>даже внешность человека. Регулярное употребление спайса приводит к стремительному выпадению волос, причем касается это не только юношей, но и девушек. Волосы выпадают очень обильно – за несколько месяцев на месте роскошной шевелюры остается абсолютно лысый череп. </a:t>
            </a:r>
            <a:endParaRPr lang="ru-RU" sz="2000" dirty="0" smtClean="0"/>
          </a:p>
          <a:p>
            <a:pPr algn="ctr"/>
            <a:r>
              <a:rPr lang="ru-RU" sz="2000" dirty="0" smtClean="0"/>
              <a:t>Влияет </a:t>
            </a:r>
            <a:r>
              <a:rPr lang="ru-RU" sz="2000" dirty="0"/>
              <a:t>смесь и на психику. У человека, употребляющего ее несколько месяцев, возникают навязчивые суицидальные мысли, сопровождаемые галлюцинациями.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99009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7"/>
            <a:ext cx="8622695" cy="6467021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171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39"/>
            <a:ext cx="4176464" cy="530906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162189"/>
            <a:ext cx="4104456" cy="5363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615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8718706" cy="6539029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382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8790713" cy="659303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2548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20</TotalTime>
  <Words>363</Words>
  <Application>Microsoft Office PowerPoint</Application>
  <PresentationFormat>Экран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Mylar</vt:lpstr>
      <vt:lpstr>ЧТО ТАКОЕ СПАЙС?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СПАЙС?</dc:title>
  <dc:creator>1</dc:creator>
  <cp:lastModifiedBy>1</cp:lastModifiedBy>
  <cp:revision>3</cp:revision>
  <dcterms:created xsi:type="dcterms:W3CDTF">2014-03-05T06:59:58Z</dcterms:created>
  <dcterms:modified xsi:type="dcterms:W3CDTF">2014-03-05T07:20:51Z</dcterms:modified>
</cp:coreProperties>
</file>